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B4261-D18F-467F-B641-0B91D377B41E}" type="datetimeFigureOut">
              <a:rPr lang="hr-HR" smtClean="0"/>
              <a:t>1.12.2014.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554E2-EC05-4B7E-9E2B-8D376C5225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8196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554E2-EC05-4B7E-9E2B-8D376C5225AD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1907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D02C-8A3E-4D32-B988-209C521B15A9}" type="datetimeFigureOut">
              <a:rPr lang="hr-HR" smtClean="0"/>
              <a:t>1.12.2014.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4FF8-72B6-420C-ADFF-E19ACBDC8F4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D02C-8A3E-4D32-B988-209C521B15A9}" type="datetimeFigureOut">
              <a:rPr lang="hr-HR" smtClean="0"/>
              <a:t>1.12.2014.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4FF8-72B6-420C-ADFF-E19ACBDC8F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D02C-8A3E-4D32-B988-209C521B15A9}" type="datetimeFigureOut">
              <a:rPr lang="hr-HR" smtClean="0"/>
              <a:t>1.12.2014.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4FF8-72B6-420C-ADFF-E19ACBDC8F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D02C-8A3E-4D32-B988-209C521B15A9}" type="datetimeFigureOut">
              <a:rPr lang="hr-HR" smtClean="0"/>
              <a:t>1.12.2014.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4FF8-72B6-420C-ADFF-E19ACBDC8F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D02C-8A3E-4D32-B988-209C521B15A9}" type="datetimeFigureOut">
              <a:rPr lang="hr-HR" smtClean="0"/>
              <a:t>1.12.2014.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4FF8-72B6-420C-ADFF-E19ACBDC8F4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D02C-8A3E-4D32-B988-209C521B15A9}" type="datetimeFigureOut">
              <a:rPr lang="hr-HR" smtClean="0"/>
              <a:t>1.12.2014.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4FF8-72B6-420C-ADFF-E19ACBDC8F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D02C-8A3E-4D32-B988-209C521B15A9}" type="datetimeFigureOut">
              <a:rPr lang="hr-HR" smtClean="0"/>
              <a:t>1.12.2014.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4FF8-72B6-420C-ADFF-E19ACBDC8F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D02C-8A3E-4D32-B988-209C521B15A9}" type="datetimeFigureOut">
              <a:rPr lang="hr-HR" smtClean="0"/>
              <a:t>1.12.2014.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4FF8-72B6-420C-ADFF-E19ACBDC8F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D02C-8A3E-4D32-B988-209C521B15A9}" type="datetimeFigureOut">
              <a:rPr lang="hr-HR" smtClean="0"/>
              <a:t>1.12.2014.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4FF8-72B6-420C-ADFF-E19ACBDC8F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D02C-8A3E-4D32-B988-209C521B15A9}" type="datetimeFigureOut">
              <a:rPr lang="hr-HR" smtClean="0"/>
              <a:t>1.12.2014.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4FF8-72B6-420C-ADFF-E19ACBDC8F4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D02C-8A3E-4D32-B988-209C521B15A9}" type="datetimeFigureOut">
              <a:rPr lang="hr-HR" smtClean="0"/>
              <a:t>1.12.2014.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224FF8-72B6-420C-ADFF-E19ACBDC8F41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06D02C-8A3E-4D32-B988-209C521B15A9}" type="datetimeFigureOut">
              <a:rPr lang="hr-HR" smtClean="0"/>
              <a:t>1.12.2014.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224FF8-72B6-420C-ADFF-E19ACBDC8F41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ulie.boonprasarn@lionsclubs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ZAKLADA MEĐUNARODNIH LIONS KLUBOVA - LCIF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DISTRIKT 126 HRVATSKA</a:t>
            </a:r>
          </a:p>
          <a:p>
            <a:r>
              <a:rPr lang="hr-HR" dirty="0" smtClean="0"/>
              <a:t>Nada Arbanas IPDG</a:t>
            </a:r>
          </a:p>
          <a:p>
            <a:r>
              <a:rPr lang="hr-HR" dirty="0" smtClean="0"/>
              <a:t>5.12.2014. godine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6600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		Komunikacija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Projekt i komunikacija oko projekta na engleskome jeziku</a:t>
            </a:r>
          </a:p>
          <a:p>
            <a:r>
              <a:rPr lang="hr-HR" dirty="0" smtClean="0"/>
              <a:t>Zajedničko uklanjanje nedoumica u kreiranju projekta s imenovanim voditeljem od strane LCIF-a „Just ask!”</a:t>
            </a:r>
          </a:p>
          <a:p>
            <a:r>
              <a:rPr lang="hr-HR" dirty="0" smtClean="0"/>
              <a:t>Poštivanje zadanih rokova u stvaranju i provedbi projekta</a:t>
            </a:r>
          </a:p>
          <a:p>
            <a:r>
              <a:rPr lang="hr-HR" dirty="0" smtClean="0"/>
              <a:t>SLIJEDI ZADANE UPUTE I OBRASCE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9836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Projekti LCIF-a u Distriktu 126 					Hrvatska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Posljednji projekti završeni ili pred završetkom </a:t>
            </a:r>
          </a:p>
          <a:p>
            <a:r>
              <a:rPr lang="hr-HR" dirty="0" smtClean="0"/>
              <a:t>Bolnica na otvorenome Crikvenica</a:t>
            </a:r>
          </a:p>
          <a:p>
            <a:r>
              <a:rPr lang="hr-HR" dirty="0" smtClean="0"/>
              <a:t>Taktilna staza „Osnovna škola Pećine” Rijeka</a:t>
            </a:r>
          </a:p>
          <a:p>
            <a:r>
              <a:rPr lang="hr-HR" dirty="0" smtClean="0"/>
              <a:t>Emergency grant za poplavljene u Letovaniću i Posavini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741420"/>
            <a:ext cx="4184144" cy="311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94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LCIF i D-126 u akciji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hr-HR" dirty="0" smtClean="0"/>
              <a:t>EMERGENCY GRANT – HITNA   POMOĆ 2014. </a:t>
            </a:r>
            <a:r>
              <a:rPr lang="hr-HR" smtClean="0"/>
              <a:t>godine</a:t>
            </a:r>
            <a:endParaRPr lang="hr-HR" dirty="0"/>
          </a:p>
          <a:p>
            <a:endParaRPr lang="hr-HR" dirty="0" smtClean="0"/>
          </a:p>
          <a:p>
            <a:r>
              <a:rPr lang="hr-HR" dirty="0" smtClean="0"/>
              <a:t>Temeljem zahtjeva i prijedloga projekta, LCIF  odobrio 15,000$ za hitnu pomoć ljudima stradalima u poplavama 2014. godine</a:t>
            </a:r>
          </a:p>
          <a:p>
            <a:endParaRPr lang="hr-HR" dirty="0" smtClean="0"/>
          </a:p>
          <a:p>
            <a:r>
              <a:rPr lang="hr-HR" dirty="0" smtClean="0"/>
              <a:t>Novac za pomoć u hrani, vodi, osnovnoj higijeni i ostalome stiže u roku od tjedan dana</a:t>
            </a:r>
          </a:p>
          <a:p>
            <a:r>
              <a:rPr lang="hr-HR" dirty="0" smtClean="0"/>
              <a:t>Lions klub Popovača i Lions klub Vinkovci, svaki na svome području uspješno  realizirali  projekt </a:t>
            </a:r>
          </a:p>
          <a:p>
            <a:r>
              <a:rPr lang="hr-HR" dirty="0" smtClean="0"/>
              <a:t>Konačno izvješće LCIF-u poslano u skladu s procedurom i na vrijeme</a:t>
            </a:r>
          </a:p>
          <a:p>
            <a:r>
              <a:rPr lang="hr-HR" dirty="0" smtClean="0"/>
              <a:t>Projekti </a:t>
            </a:r>
            <a:r>
              <a:rPr lang="hr-HR" dirty="0" smtClean="0"/>
              <a:t>zatvoreni KONAČNIM IZVJEŠĆEM </a:t>
            </a:r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2045494"/>
            <a:ext cx="5111750" cy="3833812"/>
          </a:xfrm>
        </p:spPr>
      </p:pic>
    </p:spTree>
    <p:extLst>
      <p:ext uri="{BB962C8B-B14F-4D97-AF65-F5344CB8AC3E}">
        <p14:creationId xmlns:p14="http://schemas.microsoft.com/office/powerpoint/2010/main" val="26230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Mayor Catastrophy Grant-50,000 	</a:t>
            </a:r>
            <a:r>
              <a:rPr lang="hr-HR" dirty="0" smtClean="0"/>
              <a:t>US$ odobreno 2014. godine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Naslovnica </a:t>
            </a:r>
          </a:p>
          <a:p>
            <a:r>
              <a:rPr lang="hr-HR" dirty="0" smtClean="0"/>
              <a:t>„Flooded area – State primary schools”</a:t>
            </a:r>
          </a:p>
          <a:p>
            <a:r>
              <a:rPr lang="hr-HR" dirty="0" smtClean="0"/>
              <a:t>Opremimo osnovne škole zajedno s LCIF-om</a:t>
            </a:r>
          </a:p>
          <a:p>
            <a:r>
              <a:rPr lang="hr-HR" dirty="0" smtClean="0"/>
              <a:t>Ciljana skupina: Osnovne škole na poplavljenome području županjske Posavine</a:t>
            </a:r>
          </a:p>
          <a:p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Sadržaj projekta</a:t>
            </a:r>
          </a:p>
          <a:p>
            <a:r>
              <a:rPr lang="hr-HR" dirty="0" smtClean="0"/>
              <a:t>1. Opremanje kabineta za informatiku, matematiku, kemiju fiziku, biologiju, povijest i zemljopis</a:t>
            </a:r>
          </a:p>
          <a:p>
            <a:r>
              <a:rPr lang="hr-HR" dirty="0" smtClean="0"/>
              <a:t>2. Kupnja instrumenata za tamburaški orkestar</a:t>
            </a:r>
          </a:p>
          <a:p>
            <a:r>
              <a:rPr lang="hr-HR" dirty="0" smtClean="0"/>
              <a:t>3. Kupnja osnovnih sredstava za nastavu tjelesnoga odgoja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0609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        Provedba velikog projekta</a:t>
            </a:r>
            <a:br>
              <a:rPr lang="hr-HR" dirty="0" smtClean="0"/>
            </a:br>
            <a:r>
              <a:rPr lang="hr-HR" dirty="0" smtClean="0"/>
              <a:t> Suradnja s lokalnom zajednicom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Odluka o potrebi pomoći ciljanoj skupini donesena na temelju dogovora s predstavnicima lokalne zajednice i stručnjacima</a:t>
            </a:r>
          </a:p>
          <a:p>
            <a:endParaRPr lang="hr-HR" dirty="0"/>
          </a:p>
          <a:p>
            <a:r>
              <a:rPr lang="hr-HR" dirty="0" smtClean="0"/>
              <a:t>Nakon odobrenja donacije – osnivanje povjerenstva</a:t>
            </a:r>
          </a:p>
          <a:p>
            <a:r>
              <a:rPr lang="hr-HR" dirty="0" smtClean="0"/>
              <a:t>Rad na projektu - ideja bez rada i znanja je ništa </a:t>
            </a:r>
          </a:p>
          <a:p>
            <a:r>
              <a:rPr lang="hr-HR" dirty="0"/>
              <a:t>S</a:t>
            </a:r>
            <a:r>
              <a:rPr lang="hr-HR" dirty="0" smtClean="0"/>
              <a:t>lanje prijedloga LCIF-u</a:t>
            </a:r>
          </a:p>
          <a:p>
            <a:r>
              <a:rPr lang="hr-HR" dirty="0" smtClean="0"/>
              <a:t>Moguće – odbijanje ili prihvaćanje prijedloga</a:t>
            </a:r>
          </a:p>
          <a:p>
            <a:r>
              <a:rPr lang="hr-HR" dirty="0" smtClean="0"/>
              <a:t>Konačno prihvaćanje projekta i slanje sredstava na račun Distrikta </a:t>
            </a:r>
            <a:endParaRPr lang="hr-HR" dirty="0" smtClean="0"/>
          </a:p>
          <a:p>
            <a:r>
              <a:rPr lang="hr-HR" dirty="0" smtClean="0"/>
              <a:t>Realizacija projekta i konačno izvješće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5722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		DIO ZA CJELINU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r>
              <a:rPr lang="hr-HR" dirty="0" smtClean="0"/>
              <a:t>Lionsi Distrikta 126 Hrvatska su dio cjeline Lionsa svijeta i time zajedničke zaklade LCIF-a</a:t>
            </a:r>
          </a:p>
          <a:p>
            <a:r>
              <a:rPr lang="hr-HR" dirty="0" smtClean="0"/>
              <a:t>Lionsi Distrikta 126 imaju </a:t>
            </a:r>
            <a:r>
              <a:rPr lang="hr-HR" dirty="0" smtClean="0"/>
              <a:t>znanje i vještine, </a:t>
            </a:r>
            <a:r>
              <a:rPr lang="hr-HR" dirty="0" smtClean="0"/>
              <a:t>vide potrebe i posjeduju alate za podnošenje prijedloga projekata Distriktu i LCIF-u</a:t>
            </a:r>
          </a:p>
          <a:p>
            <a:r>
              <a:rPr lang="hr-HR" dirty="0" smtClean="0"/>
              <a:t>Stvarnost, ideja, predani rad, suradnja, komunikacija </a:t>
            </a:r>
          </a:p>
          <a:p>
            <a:r>
              <a:rPr lang="hr-HR" dirty="0" smtClean="0"/>
              <a:t>Rezultat je naša snaga u stvaranju sretnijeg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svijeta</a:t>
            </a:r>
          </a:p>
          <a:p>
            <a:r>
              <a:rPr lang="hr-HR" dirty="0" smtClean="0"/>
              <a:t>Budimo veliki dio za cjelinu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157192"/>
            <a:ext cx="127000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96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se informirati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Otvori Google – LCIF</a:t>
            </a:r>
          </a:p>
          <a:p>
            <a:r>
              <a:rPr lang="hr-HR" dirty="0" smtClean="0"/>
              <a:t>Otvaranje stranice Lions Clubs International Foundation – pogledaj što LCIF kaže o sebi:</a:t>
            </a:r>
          </a:p>
          <a:p>
            <a:r>
              <a:rPr lang="hr-HR" dirty="0" smtClean="0"/>
              <a:t>Sve o nama</a:t>
            </a:r>
          </a:p>
          <a:p>
            <a:r>
              <a:rPr lang="hr-HR" dirty="0" smtClean="0"/>
              <a:t>Naši programi</a:t>
            </a:r>
          </a:p>
          <a:p>
            <a:r>
              <a:rPr lang="hr-HR" dirty="0" smtClean="0"/>
              <a:t>Naše sudjelovanje i način kako ćemo dati pomoć</a:t>
            </a:r>
          </a:p>
          <a:p>
            <a:r>
              <a:rPr lang="hr-HR" dirty="0" smtClean="0"/>
              <a:t>Novosti</a:t>
            </a:r>
          </a:p>
          <a:p>
            <a:r>
              <a:rPr lang="hr-HR" dirty="0" smtClean="0"/>
              <a:t>Lions centar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8448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Barry Palmer LCIF President 2014./2015. godine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772816"/>
            <a:ext cx="4248472" cy="4680520"/>
          </a:xfrm>
        </p:spPr>
      </p:pic>
    </p:spTree>
    <p:extLst>
      <p:ext uri="{BB962C8B-B14F-4D97-AF65-F5344CB8AC3E}">
        <p14:creationId xmlns:p14="http://schemas.microsoft.com/office/powerpoint/2010/main" val="137021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Pomoć milijunima ljudi</a:t>
            </a: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Kako LCIF može?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Predanošću i radom Lionsa </a:t>
            </a:r>
          </a:p>
          <a:p>
            <a:r>
              <a:rPr lang="hr-HR" dirty="0" smtClean="0"/>
              <a:t>Uplatama Lions klubova i pojedinaca u Fond – oko 80% prikupljenih sredstava</a:t>
            </a:r>
          </a:p>
          <a:p>
            <a:r>
              <a:rPr lang="hr-HR" dirty="0" smtClean="0"/>
              <a:t>Ostali izvori –donatori poput Zaklade Melinde i Billa </a:t>
            </a:r>
            <a:r>
              <a:rPr lang="hr-HR" dirty="0" smtClean="0"/>
              <a:t>Gates-a</a:t>
            </a:r>
          </a:p>
          <a:p>
            <a:r>
              <a:rPr lang="hr-HR" dirty="0" smtClean="0"/>
              <a:t>Od 1968. godine LCIF odobrio preko 680 milijuna dolara za projekte širom svijeta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Klubovi i Distrikt 126 Hrvatska redovito uplaćuju 			u LCIF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485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Distrikt 126 može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Zajedničkom uplatom članova kluba</a:t>
            </a:r>
          </a:p>
          <a:p>
            <a:r>
              <a:rPr lang="hr-HR" dirty="0" smtClean="0"/>
              <a:t>Pojedinom uplatom člana kluba</a:t>
            </a:r>
          </a:p>
          <a:p>
            <a:r>
              <a:rPr lang="hr-HR" dirty="0" smtClean="0"/>
              <a:t>Uplatom distrikta</a:t>
            </a:r>
          </a:p>
          <a:p>
            <a:r>
              <a:rPr lang="hr-HR" dirty="0" smtClean="0"/>
              <a:t>Nagrade za doniranje:</a:t>
            </a:r>
          </a:p>
          <a:p>
            <a:r>
              <a:rPr lang="hr-HR" dirty="0" smtClean="0"/>
              <a:t>20$ brončana značka</a:t>
            </a:r>
          </a:p>
          <a:p>
            <a:r>
              <a:rPr lang="hr-HR" dirty="0" smtClean="0"/>
              <a:t>50$ srebrna značka</a:t>
            </a:r>
          </a:p>
          <a:p>
            <a:r>
              <a:rPr lang="hr-HR" dirty="0" smtClean="0"/>
              <a:t>100$ zlatna značka</a:t>
            </a:r>
          </a:p>
          <a:p>
            <a:r>
              <a:rPr lang="hr-HR" dirty="0" smtClean="0"/>
              <a:t>1,000$ Melvin Jones Fellowship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5654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Četiri glavna područja rada LCIF-a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Očuvanje vida – Sight 1st i Sight 2nd  - pomoć za preko 30 milijuna ljudi</a:t>
            </a:r>
          </a:p>
          <a:p>
            <a:r>
              <a:rPr lang="hr-HR" dirty="0" smtClean="0"/>
              <a:t>Potpora djeci i mladima – Lions Quest programom obuhvaćeno preko 12 milijuna djece</a:t>
            </a:r>
          </a:p>
          <a:p>
            <a:r>
              <a:rPr lang="hr-HR" dirty="0" smtClean="0"/>
              <a:t>Pomoć pri katastrofama – LCIF kroz Emergency i MCAT Grant </a:t>
            </a:r>
          </a:p>
          <a:p>
            <a:r>
              <a:rPr lang="hr-HR" dirty="0" smtClean="0"/>
              <a:t>Ostali oblici humanitarne pomoći - zdravlje,  invalidi, borba protiv ospica, pomoć para olimpijcima .........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664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</a:t>
            </a:r>
            <a:br>
              <a:rPr lang="hr-HR" dirty="0" smtClean="0"/>
            </a:br>
            <a:r>
              <a:rPr lang="hr-HR" dirty="0"/>
              <a:t> </a:t>
            </a:r>
            <a:r>
              <a:rPr lang="hr-HR" dirty="0" smtClean="0"/>
              <a:t>		O projektima LCIF-a </a:t>
            </a:r>
            <a:br>
              <a:rPr lang="hr-HR" dirty="0" smtClean="0"/>
            </a:br>
            <a:r>
              <a:rPr lang="hr-HR" dirty="0" smtClean="0"/>
              <a:t>                    Mogućnosti 		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Nositelj Lions klub – donacija do 75,000 US$ - sudjelovanje kluba 50%</a:t>
            </a:r>
          </a:p>
          <a:p>
            <a:r>
              <a:rPr lang="hr-HR" dirty="0" smtClean="0"/>
              <a:t>Nositelji zajedničkog međunarodnog projekta klubova iz dvije ili više zemalja – donacija 5,000 do 30,000 US$</a:t>
            </a:r>
          </a:p>
          <a:p>
            <a:r>
              <a:rPr lang="hr-HR" dirty="0" smtClean="0"/>
              <a:t>Lions Quest – donacija LCIF-a za prijevod, obuku mentora, rad s djecom – donacija ovisno o broju subjekata </a:t>
            </a:r>
          </a:p>
          <a:p>
            <a:r>
              <a:rPr lang="hr-HR" dirty="0" smtClean="0"/>
              <a:t>Očuvanje vida, prevencija, lijećenje sljepoće</a:t>
            </a:r>
          </a:p>
          <a:p>
            <a:r>
              <a:rPr lang="hr-HR" dirty="0" smtClean="0"/>
              <a:t>Prirodne katastrofe – prva pomoć stradalima - donacija do 10,000 US$</a:t>
            </a:r>
          </a:p>
          <a:p>
            <a:r>
              <a:rPr lang="hr-HR" dirty="0" smtClean="0"/>
              <a:t>Velika pomoć pri prirodnim katastrofama (MCAT grant) 50,000 US$ i više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0635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Principi kako pristupiti LCIF-u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Uvijek nakon ideje o projektu, Lions klub daje prijedlog Distriktu 126– guverneru distrikta - Kabinetu</a:t>
            </a:r>
          </a:p>
          <a:p>
            <a:r>
              <a:rPr lang="hr-HR" dirty="0" smtClean="0"/>
              <a:t>Pisanje projekta prema pravilima postupanja LCIF-a </a:t>
            </a:r>
          </a:p>
          <a:p>
            <a:r>
              <a:rPr lang="hr-HR" dirty="0" smtClean="0"/>
              <a:t>Jasno izraženi cilj projekta</a:t>
            </a:r>
          </a:p>
          <a:p>
            <a:r>
              <a:rPr lang="hr-HR" dirty="0" smtClean="0"/>
              <a:t>Utemeljeni razlog</a:t>
            </a:r>
          </a:p>
          <a:p>
            <a:r>
              <a:rPr lang="hr-HR" dirty="0" smtClean="0"/>
              <a:t>Projekt obuhvaća veliki broj korisnika</a:t>
            </a:r>
          </a:p>
          <a:p>
            <a:r>
              <a:rPr lang="hr-HR" dirty="0" smtClean="0"/>
              <a:t>Dobrobit za širu zajednicu</a:t>
            </a:r>
          </a:p>
          <a:p>
            <a:r>
              <a:rPr lang="hr-HR" dirty="0" smtClean="0"/>
              <a:t>Skupine korisnika prvenstveno iz četiri kategorije LCIF-a: zdravlje - vid, mladi, katastrofe, </a:t>
            </a:r>
            <a:r>
              <a:rPr lang="hr-HR" dirty="0"/>
              <a:t>h</a:t>
            </a:r>
            <a:r>
              <a:rPr lang="hr-HR" dirty="0" smtClean="0"/>
              <a:t>umanitarna pomoć i najnovije - ekologija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2189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	</a:t>
            </a:r>
            <a:r>
              <a:rPr lang="hr-HR" dirty="0" smtClean="0"/>
              <a:t>Podnošenje zahtjeva, 	prijedloga projekta LCIF-u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LCIF Humanitarian Programs Department</a:t>
            </a:r>
          </a:p>
          <a:p>
            <a:r>
              <a:rPr lang="hr-HR" dirty="0" smtClean="0"/>
              <a:t>300 W 22nd Street, Oak Brook, Illionis 60523-8842 USA </a:t>
            </a:r>
          </a:p>
          <a:p>
            <a:r>
              <a:rPr lang="hr-HR" dirty="0" smtClean="0">
                <a:hlinkClick r:id="rId2"/>
              </a:rPr>
              <a:t>julie.boonprasarn@lionsclubs.org</a:t>
            </a:r>
            <a:r>
              <a:rPr lang="hr-HR" dirty="0" smtClean="0"/>
              <a:t>  voditelj projekata za Distrikt 126 Croatia, 2014. godine</a:t>
            </a:r>
          </a:p>
          <a:p>
            <a:r>
              <a:rPr lang="hr-HR" dirty="0" smtClean="0"/>
              <a:t>Komunikacija – najčešća E-mail, avionska pošta, telefon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7152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315</TotalTime>
  <Words>718</Words>
  <Application>Microsoft Office PowerPoint</Application>
  <PresentationFormat>On-screen Show (4:3)</PresentationFormat>
  <Paragraphs>100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ZAKLADA MEĐUNARODNIH LIONS KLUBOVA - LCIF</vt:lpstr>
      <vt:lpstr>Kako se informirati</vt:lpstr>
      <vt:lpstr>Barry Palmer LCIF President 2014./2015. godine</vt:lpstr>
      <vt:lpstr> Pomoć milijunima ljudi Kako LCIF može?</vt:lpstr>
      <vt:lpstr>Kako Distrikt 126 može</vt:lpstr>
      <vt:lpstr>Četiri glavna područja rada LCIF-a</vt:lpstr>
      <vt:lpstr>      O projektima LCIF-a                      Mogućnosti     </vt:lpstr>
      <vt:lpstr>Principi kako pristupiti LCIF-u</vt:lpstr>
      <vt:lpstr> Podnošenje zahtjeva,  prijedloga projekta LCIF-u</vt:lpstr>
      <vt:lpstr>  Komunikacija</vt:lpstr>
      <vt:lpstr>Projekti LCIF-a u Distriktu 126      Hrvatska</vt:lpstr>
      <vt:lpstr>LCIF i D-126 u akciji</vt:lpstr>
      <vt:lpstr>Mayor Catastrophy Grant-50,000  US$ odobreno 2014. godine</vt:lpstr>
      <vt:lpstr>        Provedba velikog projekta  Suradnja s lokalnom zajednicom</vt:lpstr>
      <vt:lpstr>  DIO ZA CJELINU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ZAKLADA MEĐUNARODNIH LIONS KLUBOVA - LCIF</dc:title>
  <dc:creator>ivan</dc:creator>
  <cp:lastModifiedBy>ivan</cp:lastModifiedBy>
  <cp:revision>33</cp:revision>
  <dcterms:created xsi:type="dcterms:W3CDTF">2014-11-30T08:32:15Z</dcterms:created>
  <dcterms:modified xsi:type="dcterms:W3CDTF">2014-12-01T10:44:46Z</dcterms:modified>
</cp:coreProperties>
</file>